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</p:sldIdLst>
  <p:sldSz cx="24384000" cy="13716000"/>
  <p:notesSz cx="6858000" cy="9144000"/>
  <p:embeddedFontLst>
    <p:embeddedFont>
      <p:font typeface="Pretendard Black" panose="020B0600000101010101" charset="-127"/>
      <p:bold r:id="rId15"/>
    </p:embeddedFont>
    <p:embeddedFont>
      <p:font typeface="Pretendard 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Anek Bangla Expanded Bold" panose="020B0600000101010101" charset="0"/>
      <p:bold r:id="rId21"/>
    </p:embeddedFont>
    <p:embeddedFont>
      <p:font typeface="Anek Bangla Expanded SemiBold" panose="020B0600000101010101" charset="0"/>
      <p:bold r:id="rId22"/>
    </p:embeddedFont>
    <p:embeddedFont>
      <p:font typeface="CookieRun Bold" panose="020B0600000101010101" pitchFamily="50" charset="-127"/>
      <p:bold r:id="rId23"/>
    </p:embeddedFont>
    <p:embeddedFont>
      <p:font typeface="CookieRun Regular" panose="020B0600000101010101" pitchFamily="50" charset="-127"/>
      <p:regular r:id="rId24"/>
    </p:embeddedFont>
    <p:embeddedFont>
      <p:font typeface="Pretendard Medium" panose="02000603000000020004" pitchFamily="2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8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8"/>
    <a:srgbClr val="EEEEEE"/>
    <a:srgbClr val="F5E447"/>
    <a:srgbClr val="36A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9" autoAdjust="0"/>
  </p:normalViewPr>
  <p:slideViewPr>
    <p:cSldViewPr>
      <p:cViewPr varScale="1">
        <p:scale>
          <a:sx n="39" d="100"/>
          <a:sy n="39" d="100"/>
        </p:scale>
        <p:origin x="883" y="82"/>
      </p:cViewPr>
      <p:guideLst>
        <p:guide orient="horz" pos="4848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712B8-96F2-4908-8B53-6DB345101117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0B6F-E4DE-403C-9658-C91CDD7A5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6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E787-93FD-44FB-8880-04A3F5041F44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6EFA-D51F-4751-B52C-F48F0FE373A7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DD22-D137-4378-8415-6F0A63E74998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31C89-99B1-4AF9-90B8-09AFA430DA2F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F5DC-9BA4-4081-91F7-E3B158D8D25D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A356-8CB5-470A-BAF8-0C741D43EF9A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8B26-C45D-4D2C-849F-726C1403E4C9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1C55-6A0D-4F76-BB9C-55890068F5D5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BB37-4F37-48E6-A85E-C33979CB3F67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DD0D-4312-4E85-B990-03A13DF908EC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7F32-923F-4781-9C0C-F5FF4891A15C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80B6C-C76B-4BCA-BFF5-1D223647960F}" type="datetime1">
              <a:rPr lang="en-US" altLang="ko-KR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0AA9AB-BA08-13B3-D372-FEF9E6E132CF}"/>
              </a:ext>
            </a:extLst>
          </p:cNvPr>
          <p:cNvGrpSpPr/>
          <p:nvPr/>
        </p:nvGrpSpPr>
        <p:grpSpPr>
          <a:xfrm>
            <a:off x="990600" y="811961"/>
            <a:ext cx="22491700" cy="12192839"/>
            <a:chOff x="990600" y="811961"/>
            <a:chExt cx="22491700" cy="12192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F03547-9A2C-0A73-F9CE-455FF485F733}"/>
                </a:ext>
              </a:extLst>
            </p:cNvPr>
            <p:cNvSpPr/>
            <p:nvPr/>
          </p:nvSpPr>
          <p:spPr>
            <a:xfrm>
              <a:off x="990600" y="1193800"/>
              <a:ext cx="22491700" cy="11811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779DEA-E37C-FFDA-75D5-F3F492E96CA0}"/>
                </a:ext>
              </a:extLst>
            </p:cNvPr>
            <p:cNvSpPr/>
            <p:nvPr/>
          </p:nvSpPr>
          <p:spPr>
            <a:xfrm>
              <a:off x="10310585" y="811961"/>
              <a:ext cx="3800021" cy="774700"/>
            </a:xfrm>
            <a:prstGeom prst="rect">
              <a:avLst/>
            </a:prstGeom>
            <a:solidFill>
              <a:srgbClr val="F5E447"/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우리 </a:t>
              </a:r>
              <a:r>
                <a:rPr lang="en-US" altLang="ko-KR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FISA</a:t>
              </a:r>
              <a:endParaRPr lang="ko-KR" altLang="en-US" sz="3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D7D14F-3934-7F8D-0B9F-AA455F5B9C34}"/>
              </a:ext>
            </a:extLst>
          </p:cNvPr>
          <p:cNvGrpSpPr/>
          <p:nvPr/>
        </p:nvGrpSpPr>
        <p:grpSpPr>
          <a:xfrm>
            <a:off x="1489587" y="1670050"/>
            <a:ext cx="3581400" cy="825500"/>
            <a:chOff x="1524000" y="1676400"/>
            <a:chExt cx="3581400" cy="825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676400"/>
              <a:ext cx="3581400" cy="825500"/>
            </a:xfrm>
            <a:prstGeom prst="rect">
              <a:avLst/>
            </a:prstGeom>
            <a:effectLst>
              <a:outerShdw dist="94967" dir="5400000">
                <a:srgbClr val="D8D8D8">
                  <a:alpha val="100000"/>
                </a:srgbClr>
              </a:outerShdw>
            </a:effectLst>
          </p:spPr>
        </p:pic>
        <p:sp>
          <p:nvSpPr>
            <p:cNvPr id="9" name="TextBox 9"/>
            <p:cNvSpPr txBox="1"/>
            <p:nvPr/>
          </p:nvSpPr>
          <p:spPr>
            <a:xfrm>
              <a:off x="1841500" y="1854200"/>
              <a:ext cx="2959100" cy="469900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2666" b="0" i="0" u="none" strike="noStrike" spc="-80" dirty="0">
                  <a:solidFill>
                    <a:srgbClr val="595959"/>
                  </a:solidFill>
                  <a:latin typeface="Anek Bangla Expanded Bold"/>
                </a:rPr>
                <a:t>2025.09.26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41800" y="6400800"/>
            <a:ext cx="15900400" cy="2273300"/>
          </a:xfrm>
          <a:prstGeom prst="rect">
            <a:avLst/>
          </a:prstGeom>
        </p:spPr>
        <p:txBody>
          <a:bodyPr lIns="0" tIns="162560" rIns="0" bIns="16256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2800" b="0" i="0" u="none" strike="noStrike" spc="128" dirty="0">
                <a:solidFill>
                  <a:srgbClr val="0000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10700" b="0" i="0" u="none" strike="noStrike" spc="128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알아보기</a:t>
            </a:r>
            <a:endParaRPr lang="ko-KR" sz="12800" b="0" i="0" u="none" strike="noStrike" spc="128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21400" y="1841500"/>
            <a:ext cx="4038600" cy="482600"/>
          </a:xfrm>
          <a:prstGeom prst="rect">
            <a:avLst/>
          </a:prstGeom>
        </p:spPr>
        <p:txBody>
          <a:bodyPr lIns="0" tIns="28585" rIns="0" bIns="28585" rtlCol="0" anchor="ctr"/>
          <a:lstStyle/>
          <a:p>
            <a:pPr lvl="0" algn="r">
              <a:lnSpc>
                <a:spcPct val="99600"/>
              </a:lnSpc>
            </a:pP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AI 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엔지니어링 </a:t>
            </a:r>
            <a:r>
              <a:rPr lang="en-US" altLang="ko-KR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차 기술세미나</a:t>
            </a:r>
            <a:endParaRPr lang="en" sz="2250" b="0" i="0" u="none" strike="noStrike" spc="-68" dirty="0">
              <a:solidFill>
                <a:srgbClr val="59595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48200" y="5578793"/>
            <a:ext cx="15087600" cy="774700"/>
          </a:xfrm>
          <a:prstGeom prst="rect">
            <a:avLst/>
          </a:prstGeom>
        </p:spPr>
        <p:txBody>
          <a:bodyPr lIns="0" tIns="159173" rIns="0" bIns="159173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sz="60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 descr="우리은행 - BAT">
            <a:extLst>
              <a:ext uri="{FF2B5EF4-FFF2-40B4-BE49-F238E27FC236}">
                <a16:creationId xmlns:a16="http://schemas.microsoft.com/office/drawing/2014/main" id="{B620CB56-F5FD-6FC0-C84B-B4AB2ABB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11282"/>
            <a:ext cx="67564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C177EE-4A7C-448B-73C6-6AD58E4AEADA}"/>
              </a:ext>
            </a:extLst>
          </p:cNvPr>
          <p:cNvSpPr/>
          <p:nvPr/>
        </p:nvSpPr>
        <p:spPr>
          <a:xfrm>
            <a:off x="10269764" y="9865043"/>
            <a:ext cx="3844471" cy="78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발표자</a:t>
            </a:r>
            <a:r>
              <a:rPr lang="en-US" altLang="ko-KR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김성현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FD93D-B30F-8502-F4AB-7057E24F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563100"/>
            <a:ext cx="21336000" cy="283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235700" y="8280400"/>
            <a:ext cx="10414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300" y="9994900"/>
            <a:ext cx="7442200" cy="787400"/>
          </a:xfrm>
          <a:prstGeom prst="rect">
            <a:avLst/>
          </a:prstGeom>
          <a:effectLst>
            <a:outerShdw dist="121772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94200" y="8280400"/>
            <a:ext cx="10414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480800" y="10960100"/>
            <a:ext cx="14224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85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39700" y="10160000"/>
            <a:ext cx="9677400" cy="16383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8400" y="11087100"/>
            <a:ext cx="85852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목표를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05400" y="10147300"/>
            <a:ext cx="3251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30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97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3B93D47-88B2-CEBA-5014-12A7CCB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956300"/>
            <a:ext cx="21336000" cy="643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4559300"/>
            <a:ext cx="3556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2900" y="4673600"/>
            <a:ext cx="3556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6680200"/>
            <a:ext cx="19685000" cy="4991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-3,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생명입니다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활용해주세요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활용한다면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800" y="4660900"/>
            <a:ext cx="169164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입력할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C9BFD81-0C3A-B9C0-01A0-F540C28C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62230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743700"/>
            <a:ext cx="13335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00" y="8026400"/>
            <a:ext cx="6858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9100" y="8026400"/>
            <a:ext cx="685800" cy="69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0600" y="8026400"/>
            <a:ext cx="6858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6223000"/>
            <a:ext cx="23622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8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81800" y="6223000"/>
            <a:ext cx="2362200" cy="236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30300" y="6223000"/>
            <a:ext cx="2362200" cy="236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0" y="67183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6743700"/>
            <a:ext cx="1333500" cy="133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3300" y="6705600"/>
            <a:ext cx="1333500" cy="1333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487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73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12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84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0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9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35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21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1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38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24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64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E4ED10C-A726-F5F9-23C0-D5E30BDF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309ED-62B3-70F3-2722-1CEA0087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3468730-BBD2-752D-EBCF-3DDA6308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400300"/>
            <a:ext cx="190500" cy="190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E7044AE-4179-D4A2-E4CF-DE2C05A9B3C2}"/>
              </a:ext>
            </a:extLst>
          </p:cNvPr>
          <p:cNvSpPr txBox="1"/>
          <p:nvPr/>
        </p:nvSpPr>
        <p:spPr>
          <a:xfrm>
            <a:off x="9931400" y="110617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결론 및 향후 방향성 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A22687D-28C4-947A-2154-63CECF62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807700"/>
            <a:ext cx="1346200" cy="1155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08F6ACD5-9928-12D1-51ED-0296A6DB11E3}"/>
              </a:ext>
            </a:extLst>
          </p:cNvPr>
          <p:cNvSpPr txBox="1"/>
          <p:nvPr/>
        </p:nvSpPr>
        <p:spPr>
          <a:xfrm>
            <a:off x="2006600" y="2590800"/>
            <a:ext cx="43434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 spc="107" dirty="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BD9AAF5-C558-C28B-0C1F-E81E5AC67A42}"/>
              </a:ext>
            </a:extLst>
          </p:cNvPr>
          <p:cNvSpPr txBox="1"/>
          <p:nvPr/>
        </p:nvSpPr>
        <p:spPr>
          <a:xfrm>
            <a:off x="2400300" y="2184400"/>
            <a:ext cx="4178300" cy="635000"/>
          </a:xfrm>
          <a:prstGeom prst="rect">
            <a:avLst/>
          </a:prstGeom>
        </p:spPr>
        <p:txBody>
          <a:bodyPr lIns="0" tIns="45720" rIns="0" bIns="45720" rtlCol="0" anchor="ctr"/>
          <a:lstStyle/>
          <a:p>
            <a:pPr lvl="0" algn="l">
              <a:lnSpc>
                <a:spcPct val="99600"/>
              </a:lnSpc>
            </a:pPr>
            <a:r>
              <a:rPr lang="en" sz="3600" b="0" i="0" u="none" strike="noStrike" dirty="0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E4BBB87-A207-6263-BFE4-7E6AD4FB48C1}"/>
              </a:ext>
            </a:extLst>
          </p:cNvPr>
          <p:cNvSpPr txBox="1"/>
          <p:nvPr/>
        </p:nvSpPr>
        <p:spPr>
          <a:xfrm>
            <a:off x="9944100" y="33655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</a:rPr>
              <a:t>주제 선택 배경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69919E1-CBA9-E926-11D3-CE1EDB2E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3111500"/>
            <a:ext cx="1346200" cy="1155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1E4F756-561C-31E5-9E9F-E175DC2A86C5}"/>
              </a:ext>
            </a:extLst>
          </p:cNvPr>
          <p:cNvSpPr txBox="1"/>
          <p:nvPr/>
        </p:nvSpPr>
        <p:spPr>
          <a:xfrm>
            <a:off x="9944100" y="52832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이란 어떤 기술인가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?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76F4BA2F-955B-CDD9-3FD2-6F021C22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5041900"/>
            <a:ext cx="1346200" cy="1155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108598-0E9B-EDC0-619D-46DF80DA19DF}"/>
              </a:ext>
            </a:extLst>
          </p:cNvPr>
          <p:cNvSpPr txBox="1"/>
          <p:nvPr/>
        </p:nvSpPr>
        <p:spPr>
          <a:xfrm>
            <a:off x="9944100" y="72136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여러가지 데이터로 </a:t>
            </a: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해보기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35EF3FEE-D0B6-E7E4-1B19-DEAF59EE0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6959600"/>
            <a:ext cx="1346200" cy="1155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6188A8D1-CA0D-6295-B38C-2193F2F3B26D}"/>
              </a:ext>
            </a:extLst>
          </p:cNvPr>
          <p:cNvSpPr txBox="1"/>
          <p:nvPr/>
        </p:nvSpPr>
        <p:spPr>
          <a:xfrm>
            <a:off x="9944100" y="91313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응용 기술들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9762D25-2893-EAB1-D8CA-DC7200BA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100" y="8890000"/>
            <a:ext cx="1346200" cy="11557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3623FD-6C96-1B1B-E08D-5CB57A2C6988}"/>
              </a:ext>
            </a:extLst>
          </p:cNvPr>
          <p:cNvGrpSpPr/>
          <p:nvPr/>
        </p:nvGrpSpPr>
        <p:grpSpPr>
          <a:xfrm>
            <a:off x="7823200" y="29654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FBB95-675B-475C-9986-EE63E2916E15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ko-KR" altLang="en-US" sz="3730" dirty="0">
                  <a:solidFill>
                    <a:schemeClr val="tx1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선택 배경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A900D-A6E4-7510-620B-FFC2F82048E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01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1AFF84-1E1E-6A83-FCE0-8549DAA28092}"/>
              </a:ext>
            </a:extLst>
          </p:cNvPr>
          <p:cNvGrpSpPr/>
          <p:nvPr/>
        </p:nvGrpSpPr>
        <p:grpSpPr>
          <a:xfrm>
            <a:off x="7823200" y="487299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06AEC4-72CD-A35F-B6E5-466824B28690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이란 어떤 기술인가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?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DC21DC-AF7E-E3A9-6B3A-7D4356AFF283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02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C55A1F-1857-05AD-472C-0D14199A4EC9}"/>
              </a:ext>
            </a:extLst>
          </p:cNvPr>
          <p:cNvGrpSpPr/>
          <p:nvPr/>
        </p:nvGrpSpPr>
        <p:grpSpPr>
          <a:xfrm>
            <a:off x="7823200" y="6826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B5DC65-20BE-9C4F-FAD2-6579598CB829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여러가지 데이터로 </a:t>
              </a: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해보기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C343C2-548F-A22E-D59D-980C616EADF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03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BC1E69-D767-A5D2-827D-58F141D8BCDF}"/>
              </a:ext>
            </a:extLst>
          </p:cNvPr>
          <p:cNvGrpSpPr/>
          <p:nvPr/>
        </p:nvGrpSpPr>
        <p:grpSpPr>
          <a:xfrm>
            <a:off x="7823200" y="8731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A236C9-0625-B270-B4AD-FD361074C47F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응용 기술들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4D07F3-B4F7-D504-B1E0-0DD9A9A531E6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0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04</a:t>
              </a:r>
              <a:endParaRPr lang="ko-KR" altLang="en-US" sz="460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B399C9-A4A5-81F6-A102-E3834D3745CB}"/>
              </a:ext>
            </a:extLst>
          </p:cNvPr>
          <p:cNvGrpSpPr/>
          <p:nvPr/>
        </p:nvGrpSpPr>
        <p:grpSpPr>
          <a:xfrm>
            <a:off x="7823200" y="10633869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A26D3A-75AE-24A0-31FB-271218524172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결론 및 향후 방향성 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02CA0C-7F49-F6BA-A76B-54E95EC674E0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05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7D531679-EDF8-B72B-CAAD-383A390C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1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E37F4-6A17-0102-9B27-E29908A1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CC2B6-6C9F-640C-82C7-5A7FF20E72A4}"/>
              </a:ext>
            </a:extLst>
          </p:cNvPr>
          <p:cNvSpPr/>
          <p:nvPr/>
        </p:nvSpPr>
        <p:spPr>
          <a:xfrm>
            <a:off x="0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ABF06DE9-EED9-B0F7-5BFC-2A4633F39A64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주제 선택 배경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CE3BAB-633B-B5A5-1808-1430F3B919B9}"/>
              </a:ext>
            </a:extLst>
          </p:cNvPr>
          <p:cNvSpPr/>
          <p:nvPr/>
        </p:nvSpPr>
        <p:spPr>
          <a:xfrm>
            <a:off x="1444679" y="4495800"/>
            <a:ext cx="37369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1F1D0-8982-DF46-EBA6-D64B9E71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1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6545-4F59-4376-F50C-59A3B571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4693B8-A4B7-1A57-02B4-FAE0607A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"/>
            <a:ext cx="24420682" cy="136937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73619A-2394-63C3-9E28-E1539A201EEB}"/>
              </a:ext>
            </a:extLst>
          </p:cNvPr>
          <p:cNvSpPr/>
          <p:nvPr/>
        </p:nvSpPr>
        <p:spPr>
          <a:xfrm>
            <a:off x="0" y="1111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4DAEE2-EB3D-F220-1065-E09A4D9A7FDF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이란 어떤 기술인가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6DD6D2-2381-2204-092C-98A9CF3EDBE6}"/>
              </a:ext>
            </a:extLst>
          </p:cNvPr>
          <p:cNvSpPr/>
          <p:nvPr/>
        </p:nvSpPr>
        <p:spPr>
          <a:xfrm>
            <a:off x="1228274" y="4495800"/>
            <a:ext cx="416973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02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1FC910-B7C0-9762-FCAD-4D96FA06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7182-0BBA-97B4-FD5F-859431D9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7EA40F-7277-562C-2858-66A87EC6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" y="1"/>
            <a:ext cx="24384001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A8ADB2-4506-0607-3B10-A5C60A61EF9F}"/>
              </a:ext>
            </a:extLst>
          </p:cNvPr>
          <p:cNvSpPr/>
          <p:nvPr/>
        </p:nvSpPr>
        <p:spPr>
          <a:xfrm>
            <a:off x="36870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B567581-F1EC-A292-0F95-62425D7253D2}"/>
              </a:ext>
            </a:extLst>
          </p:cNvPr>
          <p:cNvSpPr txBox="1"/>
          <p:nvPr/>
        </p:nvSpPr>
        <p:spPr>
          <a:xfrm>
            <a:off x="1765300" y="8001000"/>
            <a:ext cx="175133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여러가지 데이터로 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해보기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0060E1-C760-DC56-F650-CE56F174C883}"/>
              </a:ext>
            </a:extLst>
          </p:cNvPr>
          <p:cNvSpPr/>
          <p:nvPr/>
        </p:nvSpPr>
        <p:spPr>
          <a:xfrm>
            <a:off x="1184992" y="4495800"/>
            <a:ext cx="4256294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B0AE6C7-8C0F-D1C9-DE06-629CC87C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C072-B03E-0D4F-1C2F-A3300A65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DE9611-C5B3-74DC-9DD1-456E8BB8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A9773D-491E-A6E8-9270-C9FDE9653586}"/>
              </a:ext>
            </a:extLst>
          </p:cNvPr>
          <p:cNvSpPr/>
          <p:nvPr/>
        </p:nvSpPr>
        <p:spPr>
          <a:xfrm>
            <a:off x="0" y="0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EED4CAA-0EF0-66DD-22A2-635C0463A1F8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응용 기술들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9BB6B3-19BF-7EA8-1FE2-7034D232FA12}"/>
              </a:ext>
            </a:extLst>
          </p:cNvPr>
          <p:cNvSpPr/>
          <p:nvPr/>
        </p:nvSpPr>
        <p:spPr>
          <a:xfrm>
            <a:off x="1152131" y="4495800"/>
            <a:ext cx="432201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04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5A92E2-9C3C-5641-DD69-A0F3399B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9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EB3C-9179-AC32-7927-4C6C75A9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86656E-C203-8DF9-B416-11AF8F1E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09" y="-7374"/>
            <a:ext cx="24397109" cy="137233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8515FD-D3FE-4B92-8542-A2C08006E56D}"/>
              </a:ext>
            </a:extLst>
          </p:cNvPr>
          <p:cNvSpPr/>
          <p:nvPr/>
        </p:nvSpPr>
        <p:spPr>
          <a:xfrm>
            <a:off x="0" y="24581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1EDEE78-4C74-EF05-6947-DD74CC8F5135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결론 및 향후 방향성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654C3F-B2C6-6F8A-7779-C8E564E40BD7}"/>
              </a:ext>
            </a:extLst>
          </p:cNvPr>
          <p:cNvSpPr/>
          <p:nvPr/>
        </p:nvSpPr>
        <p:spPr>
          <a:xfrm>
            <a:off x="1198618" y="4495800"/>
            <a:ext cx="422904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05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1229A5-895C-65D8-A47D-9EBE96E8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100" y="4686300"/>
            <a:ext cx="8597900" cy="2743200"/>
          </a:xfrm>
          <a:prstGeom prst="rect">
            <a:avLst/>
          </a:prstGeom>
          <a:effectLst>
            <a:outerShdw dist="16848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5200" y="5067300"/>
            <a:ext cx="3556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0" y="5181600"/>
            <a:ext cx="3556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사진을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5219700"/>
            <a:ext cx="7556500" cy="12827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사진에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관한</a:t>
            </a:r>
          </a:p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65300" y="7810500"/>
            <a:ext cx="8318500" cy="4102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프리텐다드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Regular,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22pt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입력해주시면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관련한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설명하고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넣은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등에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자유롭게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65E73EC-318E-5BC1-AAF0-F7277AD0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5943600"/>
            <a:ext cx="10668000" cy="549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4686300"/>
            <a:ext cx="8648700" cy="737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600" y="50673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400" y="5067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3100" y="7289800"/>
            <a:ext cx="77978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8864600"/>
            <a:ext cx="77978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10439400"/>
            <a:ext cx="77978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6324600"/>
            <a:ext cx="4318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7899400"/>
            <a:ext cx="431800" cy="36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9486900"/>
            <a:ext cx="4318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11061700"/>
            <a:ext cx="431800" cy="36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684500" y="107696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0300" y="5143500"/>
            <a:ext cx="4902200" cy="520700"/>
          </a:xfrm>
          <a:prstGeom prst="rect">
            <a:avLst/>
          </a:prstGeom>
        </p:spPr>
        <p:txBody>
          <a:bodyPr lIns="0" tIns="18626" rIns="0" bIns="18626" rtlCol="0" anchor="ctr"/>
          <a:lstStyle/>
          <a:p>
            <a:pPr lvl="0" algn="l">
              <a:lnSpc>
                <a:spcPct val="1078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57400" y="48641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84500" y="60198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84500" y="76073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84500" y="91821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DB318CA-A6FF-8F58-7E5D-C09F1FCD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511</Words>
  <Application>Microsoft Office PowerPoint</Application>
  <PresentationFormat>사용자 지정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Pretendard Black</vt:lpstr>
      <vt:lpstr>Pretendard Bold</vt:lpstr>
      <vt:lpstr>Anek Bangla Expanded SemiBold</vt:lpstr>
      <vt:lpstr>Arial</vt:lpstr>
      <vt:lpstr>맑은 고딕</vt:lpstr>
      <vt:lpstr>Pretendard ExtraBold</vt:lpstr>
      <vt:lpstr>Pretendard SemiBold</vt:lpstr>
      <vt:lpstr>Pretendard Medium</vt:lpstr>
      <vt:lpstr>Calibri</vt:lpstr>
      <vt:lpstr>Pretendard Regular</vt:lpstr>
      <vt:lpstr>CookieRun Regular</vt:lpstr>
      <vt:lpstr>CookieRun Bold</vt:lpstr>
      <vt:lpstr>Anek Bangla Expanded Bold</vt:lpstr>
      <vt:lpstr>Pretendard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Kim_SH</cp:lastModifiedBy>
  <cp:revision>46</cp:revision>
  <dcterms:created xsi:type="dcterms:W3CDTF">2006-08-16T00:00:00Z</dcterms:created>
  <dcterms:modified xsi:type="dcterms:W3CDTF">2025-09-23T11:04:54Z</dcterms:modified>
</cp:coreProperties>
</file>